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0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404CF-BDDD-D74D-8967-BB9564016125}" type="datetimeFigureOut">
              <a:rPr lang="en-US" smtClean="0"/>
              <a:t>17/10/2013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1F4C-8483-0349-8395-A78AB303F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3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404CF-BDDD-D74D-8967-BB9564016125}" type="datetimeFigureOut">
              <a:rPr lang="en-US" smtClean="0"/>
              <a:t>17/10/2013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1F4C-8483-0349-8395-A78AB303F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7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404CF-BDDD-D74D-8967-BB9564016125}" type="datetimeFigureOut">
              <a:rPr lang="en-US" smtClean="0"/>
              <a:t>17/10/2013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1F4C-8483-0349-8395-A78AB303F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85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404CF-BDDD-D74D-8967-BB9564016125}" type="datetimeFigureOut">
              <a:rPr lang="en-US" smtClean="0"/>
              <a:t>17/10/2013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1F4C-8483-0349-8395-A78AB303F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5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404CF-BDDD-D74D-8967-BB9564016125}" type="datetimeFigureOut">
              <a:rPr lang="en-US" smtClean="0"/>
              <a:t>17/10/2013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1F4C-8483-0349-8395-A78AB303F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0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404CF-BDDD-D74D-8967-BB9564016125}" type="datetimeFigureOut">
              <a:rPr lang="en-US" smtClean="0"/>
              <a:t>17/10/2013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1F4C-8483-0349-8395-A78AB303F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9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404CF-BDDD-D74D-8967-BB9564016125}" type="datetimeFigureOut">
              <a:rPr lang="en-US" smtClean="0"/>
              <a:t>17/10/2013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1F4C-8483-0349-8395-A78AB303F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1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404CF-BDDD-D74D-8967-BB9564016125}" type="datetimeFigureOut">
              <a:rPr lang="en-US" smtClean="0"/>
              <a:t>17/10/2013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1F4C-8483-0349-8395-A78AB303F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06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404CF-BDDD-D74D-8967-BB9564016125}" type="datetimeFigureOut">
              <a:rPr lang="en-US" smtClean="0"/>
              <a:t>17/10/2013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1F4C-8483-0349-8395-A78AB303F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9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404CF-BDDD-D74D-8967-BB9564016125}" type="datetimeFigureOut">
              <a:rPr lang="en-US" smtClean="0"/>
              <a:t>17/10/2013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1F4C-8483-0349-8395-A78AB303F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8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404CF-BDDD-D74D-8967-BB9564016125}" type="datetimeFigureOut">
              <a:rPr lang="en-US" smtClean="0"/>
              <a:t>17/10/2013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1F4C-8483-0349-8395-A78AB303F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2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404CF-BDDD-D74D-8967-BB9564016125}" type="datetimeFigureOut">
              <a:rPr lang="en-US" smtClean="0"/>
              <a:t>17/10/2013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D1F4C-8483-0349-8395-A78AB303F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7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hyperlink" Target="http://www.britishlegion.org.uk/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jpeg"/><Relationship Id="rId7" Type="http://schemas.openxmlformats.org/officeDocument/2006/relationships/image" Target="../media/image3.png"/><Relationship Id="rId1" Type="http://schemas.microsoft.com/office/2007/relationships/media" Target="file://localhost/Users/russeltarr/Dropbox/_REMEMBRANCE/Year%2011/Last%20Post.mp3" TargetMode="External"/><Relationship Id="rId2" Type="http://schemas.openxmlformats.org/officeDocument/2006/relationships/audio" Target="file://localhost/Users/russeltarr/Dropbox/_REMEMBRANCE/Year%2011/Last%20Post.mp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Remembrance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11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7" descr="The Royal British Legion - Hom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36713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White or Red?</a:t>
            </a:r>
            <a:endParaRPr lang="fr-FR">
              <a:latin typeface="Arial" charset="0"/>
            </a:endParaRPr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000" b="1" dirty="0">
                <a:latin typeface="Arial" charset="0"/>
              </a:rPr>
              <a:t>1. Red Poppy = 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i="1" dirty="0" smtClean="0">
                <a:solidFill>
                  <a:schemeClr val="accent2"/>
                </a:solidFill>
                <a:latin typeface="Arial" charset="0"/>
              </a:rPr>
              <a:t>War as Noble </a:t>
            </a:r>
            <a:r>
              <a:rPr lang="en-GB" sz="2000" i="1" dirty="0">
                <a:solidFill>
                  <a:schemeClr val="accent2"/>
                </a:solidFill>
                <a:latin typeface="Arial" charset="0"/>
              </a:rPr>
              <a:t>Sacrifice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dirty="0" smtClean="0">
                <a:latin typeface="Arial" charset="0"/>
              </a:rPr>
              <a:t>Soldiers die to secure our </a:t>
            </a:r>
            <a:r>
              <a:rPr lang="en-GB" sz="2000" dirty="0">
                <a:latin typeface="Arial" charset="0"/>
              </a:rPr>
              <a:t>freedom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dirty="0">
                <a:solidFill>
                  <a:schemeClr val="accent2"/>
                </a:solidFill>
                <a:latin typeface="Arial" charset="0"/>
              </a:rPr>
              <a:t>We should be prepared to follow their </a:t>
            </a:r>
            <a:r>
              <a:rPr lang="en-GB" sz="2000" dirty="0" smtClean="0">
                <a:solidFill>
                  <a:schemeClr val="accent2"/>
                </a:solidFill>
                <a:latin typeface="Arial" charset="0"/>
              </a:rPr>
              <a:t>brave example</a:t>
            </a:r>
            <a:r>
              <a:rPr lang="fr-FR" sz="2000" dirty="0" smtClean="0">
                <a:solidFill>
                  <a:schemeClr val="accent2"/>
                </a:solidFill>
                <a:latin typeface="Arial" charset="0"/>
              </a:rPr>
              <a:t> </a:t>
            </a:r>
            <a:endParaRPr lang="fr-FR" sz="2000" dirty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000" dirty="0">
                <a:latin typeface="Arial" charset="0"/>
              </a:rPr>
              <a:t>Money raised should be used to support injured </a:t>
            </a:r>
            <a:r>
              <a:rPr lang="en-GB" sz="2000" dirty="0" smtClean="0">
                <a:latin typeface="Arial" charset="0"/>
              </a:rPr>
              <a:t>soldiers </a:t>
            </a:r>
            <a:r>
              <a:rPr lang="en-GB" sz="2000" dirty="0">
                <a:latin typeface="Arial" charset="0"/>
              </a:rPr>
              <a:t>and their families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dirty="0">
                <a:solidFill>
                  <a:schemeClr val="accent2"/>
                </a:solidFill>
                <a:latin typeface="Arial" charset="0"/>
              </a:rPr>
              <a:t>The White Poppy fundraising campaign is disrespectful: it leaves soldiers short of support and suggests the sacrifice of </a:t>
            </a:r>
            <a:r>
              <a:rPr lang="en-GB" sz="2000" dirty="0" smtClean="0">
                <a:solidFill>
                  <a:schemeClr val="accent2"/>
                </a:solidFill>
                <a:latin typeface="Arial" charset="0"/>
              </a:rPr>
              <a:t>our brave soldiers is pointlessly </a:t>
            </a:r>
            <a:r>
              <a:rPr lang="en-GB" sz="2000" dirty="0">
                <a:solidFill>
                  <a:schemeClr val="accent2"/>
                </a:solidFill>
                <a:latin typeface="Arial" charset="0"/>
              </a:rPr>
              <a:t>stupid.</a:t>
            </a:r>
          </a:p>
        </p:txBody>
      </p:sp>
      <p:sp>
        <p:nvSpPr>
          <p:cNvPr id="20484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000" b="1" dirty="0">
                <a:latin typeface="Arial" charset="0"/>
              </a:rPr>
              <a:t>2. White Poppy = 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i="1" dirty="0" smtClean="0">
                <a:solidFill>
                  <a:schemeClr val="accent2"/>
                </a:solidFill>
                <a:latin typeface="Arial" charset="0"/>
              </a:rPr>
              <a:t>War as Senseless </a:t>
            </a:r>
            <a:r>
              <a:rPr lang="en-GB" sz="2000" i="1" dirty="0">
                <a:solidFill>
                  <a:schemeClr val="accent2"/>
                </a:solidFill>
                <a:latin typeface="Arial" charset="0"/>
              </a:rPr>
              <a:t>Waste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dirty="0" smtClean="0">
                <a:latin typeface="Arial" charset="0"/>
              </a:rPr>
              <a:t>Soldiers die for greedy governments</a:t>
            </a:r>
            <a:endParaRPr lang="en-GB" sz="20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000" dirty="0">
                <a:solidFill>
                  <a:schemeClr val="accent2"/>
                </a:solidFill>
                <a:latin typeface="Arial" charset="0"/>
              </a:rPr>
              <a:t>We should ensure it never happens again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dirty="0">
                <a:latin typeface="Arial" charset="0"/>
              </a:rPr>
              <a:t>Money raised should be used to </a:t>
            </a:r>
            <a:r>
              <a:rPr lang="fr-FR" sz="2000" dirty="0" err="1">
                <a:latin typeface="Arial" charset="0"/>
              </a:rPr>
              <a:t>promote</a:t>
            </a:r>
            <a:r>
              <a:rPr lang="fr-FR" sz="2000" dirty="0">
                <a:latin typeface="Arial" charset="0"/>
              </a:rPr>
              <a:t> international </a:t>
            </a:r>
            <a:r>
              <a:rPr lang="fr-FR" sz="2000" dirty="0" err="1">
                <a:latin typeface="Arial" charset="0"/>
              </a:rPr>
              <a:t>understanding</a:t>
            </a:r>
            <a:r>
              <a:rPr lang="fr-FR" sz="2000" dirty="0">
                <a:latin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dirty="0">
                <a:solidFill>
                  <a:schemeClr val="accent2"/>
                </a:solidFill>
                <a:latin typeface="Arial" charset="0"/>
              </a:rPr>
              <a:t>The Red Poppy fundraising campaign is disrespectful: it turns soldiers into objects of charity and </a:t>
            </a:r>
            <a:r>
              <a:rPr lang="en-GB" sz="2000" dirty="0" smtClean="0">
                <a:solidFill>
                  <a:schemeClr val="accent2"/>
                </a:solidFill>
                <a:latin typeface="Arial" charset="0"/>
              </a:rPr>
              <a:t>bullies us </a:t>
            </a:r>
            <a:r>
              <a:rPr lang="en-GB" sz="2000" dirty="0">
                <a:solidFill>
                  <a:schemeClr val="accent2"/>
                </a:solidFill>
                <a:latin typeface="Arial" charset="0"/>
              </a:rPr>
              <a:t>into accepting that </a:t>
            </a:r>
            <a:r>
              <a:rPr lang="en-GB" sz="2000" dirty="0" smtClean="0">
                <a:solidFill>
                  <a:schemeClr val="accent2"/>
                </a:solidFill>
                <a:latin typeface="Arial" charset="0"/>
              </a:rPr>
              <a:t>“our” soldiers are </a:t>
            </a:r>
            <a:r>
              <a:rPr lang="en-GB" sz="2000" dirty="0">
                <a:solidFill>
                  <a:schemeClr val="accent2"/>
                </a:solidFill>
                <a:latin typeface="Arial" charset="0"/>
              </a:rPr>
              <a:t>always “right”.</a:t>
            </a:r>
            <a:endParaRPr lang="fr-FR" sz="2000" dirty="0">
              <a:solidFill>
                <a:schemeClr val="accent2"/>
              </a:solidFill>
              <a:latin typeface="Arial" charset="0"/>
            </a:endParaRPr>
          </a:p>
        </p:txBody>
      </p:sp>
      <p:pic>
        <p:nvPicPr>
          <p:cNvPr id="20485" name="Picture 9" descr="poppy_bo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0"/>
            <a:ext cx="2195512" cy="165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Last Post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TextBox 9"/>
          <p:cNvSpPr txBox="1">
            <a:spLocks noChangeArrowheads="1"/>
          </p:cNvSpPr>
          <p:nvPr/>
        </p:nvSpPr>
        <p:spPr bwMode="auto">
          <a:xfrm>
            <a:off x="0" y="6248400"/>
            <a:ext cx="39624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3. Would you wear </a:t>
            </a:r>
            <a:r>
              <a:rPr lang="en-US" sz="1800" b="1"/>
              <a:t>BOTH </a:t>
            </a:r>
            <a:r>
              <a:rPr lang="en-US" sz="1800"/>
              <a:t>or do they contradict each other?</a:t>
            </a:r>
          </a:p>
        </p:txBody>
      </p:sp>
      <p:sp>
        <p:nvSpPr>
          <p:cNvPr id="20488" name="TextBox 10"/>
          <p:cNvSpPr txBox="1">
            <a:spLocks noChangeArrowheads="1"/>
          </p:cNvSpPr>
          <p:nvPr/>
        </p:nvSpPr>
        <p:spPr bwMode="auto">
          <a:xfrm>
            <a:off x="5181600" y="6211888"/>
            <a:ext cx="3962400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4. Would you wear </a:t>
            </a:r>
            <a:r>
              <a:rPr lang="en-US" sz="1800" b="1"/>
              <a:t>NEITHER</a:t>
            </a:r>
            <a:r>
              <a:rPr lang="en-US" sz="1800"/>
              <a:t>, or does this show you’re shallow?</a:t>
            </a:r>
          </a:p>
        </p:txBody>
      </p:sp>
    </p:spTree>
    <p:extLst>
      <p:ext uri="{BB962C8B-B14F-4D97-AF65-F5344CB8AC3E}">
        <p14:creationId xmlns:p14="http://schemas.microsoft.com/office/powerpoint/2010/main" val="1349933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3311" fill="hold"/>
                                        <p:tgtEl>
                                          <p:spTgt spid="82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0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0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Now choose your group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Red = Mr. Palmer</a:t>
            </a: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r>
              <a:rPr lang="en-US">
                <a:latin typeface="Arial" charset="0"/>
              </a:rPr>
              <a:t>White = Mr. Fretwell</a:t>
            </a:r>
          </a:p>
        </p:txBody>
      </p:sp>
      <p:sp>
        <p:nvSpPr>
          <p:cNvPr id="21507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Both = Mr. Stenson</a:t>
            </a: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r>
              <a:rPr lang="en-US">
                <a:latin typeface="Arial" charset="0"/>
              </a:rPr>
              <a:t>Neither = Mr. Hunt</a:t>
            </a:r>
          </a:p>
        </p:txBody>
      </p:sp>
    </p:spTree>
    <p:extLst>
      <p:ext uri="{BB962C8B-B14F-4D97-AF65-F5344CB8AC3E}">
        <p14:creationId xmlns:p14="http://schemas.microsoft.com/office/powerpoint/2010/main" val="252665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Where would </a:t>
            </a:r>
            <a:r>
              <a:rPr lang="en-GB" b="1">
                <a:latin typeface="Arial" charset="0"/>
              </a:rPr>
              <a:t>he </a:t>
            </a:r>
            <a:r>
              <a:rPr lang="en-GB">
                <a:latin typeface="Arial" charset="0"/>
              </a:rPr>
              <a:t>stand?</a:t>
            </a:r>
            <a:endParaRPr lang="fr-FR">
              <a:latin typeface="Arial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In Flanders fields the poppies blow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Between the crosses, row on row,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That mark our place; and in the sky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The larks, still bravely singing, fly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Scarce heard amid the guns below.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We are the Dead.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Short days ago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We lived, felt dawn, saw sunset glow,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Loved and were loved, and now we lie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In Flanders fields.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Take up our quarrel with the foe: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To you from failing hands we throw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The torch; be yours to hold it high.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If ye break faith with us who die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We shall not sleep, though poppies grow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In Flanders fields.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>
                <a:latin typeface="Arial" charset="0"/>
              </a:rPr>
              <a:t>- John McRae</a:t>
            </a:r>
            <a:endParaRPr lang="fr-FR" sz="1800">
              <a:latin typeface="Arial" charset="0"/>
            </a:endParaRPr>
          </a:p>
        </p:txBody>
      </p:sp>
      <p:pic>
        <p:nvPicPr>
          <p:cNvPr id="22531" name="Picture 5" descr="John-McCrae-war-po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238" y="1412875"/>
            <a:ext cx="4486275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1213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301</Words>
  <Application>Microsoft Macintosh PowerPoint</Application>
  <PresentationFormat>On-screen Show (4:3)</PresentationFormat>
  <Paragraphs>48</Paragraphs>
  <Slides>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Remembrance</vt:lpstr>
      <vt:lpstr>White or Red?</vt:lpstr>
      <vt:lpstr>Now choose your group</vt:lpstr>
      <vt:lpstr>Where would he stand?</vt:lpstr>
    </vt:vector>
  </TitlesOfParts>
  <Company>ActiveHistory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Remembrance</dc:title>
  <dc:creator>Russel Tarr</dc:creator>
  <cp:lastModifiedBy>Russel Tarr</cp:lastModifiedBy>
  <cp:revision>2</cp:revision>
  <dcterms:created xsi:type="dcterms:W3CDTF">2012-11-06T19:48:00Z</dcterms:created>
  <dcterms:modified xsi:type="dcterms:W3CDTF">2013-10-17T05:35:00Z</dcterms:modified>
</cp:coreProperties>
</file>