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DC8B7-FD03-CD4E-8CD1-5C0E913AC7B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31FC9-12B1-4642-BD28-941E5E1A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31FC9-12B1-4642-BD28-941E5E1A68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37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21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1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58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73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06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3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06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13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56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12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26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D0AFC-A6C6-4139-9A20-2DA43AA54185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4E31-24CC-4A11-ACE1-01BFF12575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5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TARR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GB" sz="4400" dirty="0"/>
              <a:t>Comes from Bristol as an occupational surname. It refers to somebody who worked with tar or bitumen in waterproofing ships.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Mr.</a:t>
            </a:r>
            <a:r>
              <a:rPr lang="en-GB" dirty="0"/>
              <a:t> Tarr</a:t>
            </a:r>
            <a:endParaRPr lang="fr-FR" dirty="0"/>
          </a:p>
        </p:txBody>
      </p:sp>
      <p:pic>
        <p:nvPicPr>
          <p:cNvPr id="1026" name="Picture 2" descr="http://www.tattooarchive.com/assets/images/tattoo_history_images/jack_tar_w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19086"/>
            <a:ext cx="3204356" cy="54245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707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484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2595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60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4724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072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14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756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741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43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840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[Surname]</a:t>
            </a:r>
            <a:endParaRPr lang="fr-F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400" dirty="0"/>
              <a:t>[explain the origin of the surname in this box]</a:t>
            </a:r>
            <a:endParaRPr lang="fr-FR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Paste an appropriate image in this box so that it fills </a:t>
            </a:r>
            <a:r>
              <a:rPr lang="en-GB"/>
              <a:t>the space.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588224" y="116632"/>
            <a:ext cx="2376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name goes 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1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380</Words>
  <Application>Microsoft Macintosh PowerPoint</Application>
  <PresentationFormat>On-screen Show (4:3)</PresentationFormat>
  <Paragraphs>49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TARR</vt:lpstr>
      <vt:lpstr>[Surname]</vt:lpstr>
      <vt:lpstr>[Surname]</vt:lpstr>
      <vt:lpstr>[Surname]</vt:lpstr>
      <vt:lpstr>[Surname]</vt:lpstr>
      <vt:lpstr>[Surname]</vt:lpstr>
      <vt:lpstr>[Surname]</vt:lpstr>
      <vt:lpstr>[Surname]</vt:lpstr>
      <vt:lpstr>[Surname]</vt:lpstr>
      <vt:lpstr>[Surname]</vt:lpstr>
      <vt:lpstr>[Surname]</vt:lpstr>
      <vt:lpstr>[Surname]</vt:lpstr>
    </vt:vector>
  </TitlesOfParts>
  <Company>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[Surname]</dc:title>
  <dc:creator>Administrator</dc:creator>
  <cp:lastModifiedBy>Russel Tarr</cp:lastModifiedBy>
  <cp:revision>4</cp:revision>
  <dcterms:created xsi:type="dcterms:W3CDTF">2013-10-04T10:11:48Z</dcterms:created>
  <dcterms:modified xsi:type="dcterms:W3CDTF">2021-04-27T15:27:40Z</dcterms:modified>
</cp:coreProperties>
</file>