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6E81-5208-7740-A8AC-E8378D6B1E20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712D03C1-C127-984C-AE4B-53FF62C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35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6E81-5208-7740-A8AC-E8378D6B1E20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03C1-C127-984C-AE4B-53FF62C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3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6E81-5208-7740-A8AC-E8378D6B1E20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03C1-C127-984C-AE4B-53FF62C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9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6E81-5208-7740-A8AC-E8378D6B1E20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03C1-C127-984C-AE4B-53FF62C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8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98D6E81-5208-7740-A8AC-E8378D6B1E20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712D03C1-C127-984C-AE4B-53FF62C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7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6E81-5208-7740-A8AC-E8378D6B1E20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03C1-C127-984C-AE4B-53FF62C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3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6E81-5208-7740-A8AC-E8378D6B1E20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03C1-C127-984C-AE4B-53FF62C2FD8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573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6E81-5208-7740-A8AC-E8378D6B1E20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03C1-C127-984C-AE4B-53FF62C2FD8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1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6E81-5208-7740-A8AC-E8378D6B1E20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03C1-C127-984C-AE4B-53FF62C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9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6E81-5208-7740-A8AC-E8378D6B1E20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03C1-C127-984C-AE4B-53FF62C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3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6E81-5208-7740-A8AC-E8378D6B1E20}" type="datetimeFigureOut">
              <a:rPr lang="en-US" smtClean="0"/>
              <a:t>10/22/20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D03C1-C127-984C-AE4B-53FF62C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2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98D6E81-5208-7740-A8AC-E8378D6B1E20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712D03C1-C127-984C-AE4B-53FF62C2F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6EFF6CC-230C-6643-B78B-171B2B67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Name of mask goes here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40FB8FE-D050-9C46-BFBA-8DB1CE188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image here</a:t>
            </a:r>
          </a:p>
        </p:txBody>
      </p:sp>
    </p:spTree>
    <p:extLst>
      <p:ext uri="{BB962C8B-B14F-4D97-AF65-F5344CB8AC3E}">
        <p14:creationId xmlns:p14="http://schemas.microsoft.com/office/powerpoint/2010/main" val="331083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FDF43-1DB1-9947-A475-2BEA181F5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Where, when and 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308B5-B726-6C42-B278-76B53C90B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mask dates from the period…</a:t>
            </a:r>
          </a:p>
          <a:p>
            <a:r>
              <a:rPr lang="en-US" dirty="0"/>
              <a:t>The place that this mask comes from is…</a:t>
            </a:r>
          </a:p>
          <a:p>
            <a:r>
              <a:rPr lang="en-US" dirty="0"/>
              <a:t>The purpose of this mask was…</a:t>
            </a:r>
          </a:p>
          <a:p>
            <a:r>
              <a:rPr lang="en-US" dirty="0"/>
              <a:t>I also found out about this mask that…</a:t>
            </a:r>
          </a:p>
        </p:txBody>
      </p:sp>
    </p:spTree>
    <p:extLst>
      <p:ext uri="{BB962C8B-B14F-4D97-AF65-F5344CB8AC3E}">
        <p14:creationId xmlns:p14="http://schemas.microsoft.com/office/powerpoint/2010/main" val="548329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{093594B7-D715-0E47-9439-046E474D80E6}tf10001070</Template>
  <TotalTime>4</TotalTime>
  <Words>46</Words>
  <Application>Microsoft Macintosh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Rockwell</vt:lpstr>
      <vt:lpstr>Rockwell Condensed</vt:lpstr>
      <vt:lpstr>Rockwell Extra Bold</vt:lpstr>
      <vt:lpstr>Wingdings</vt:lpstr>
      <vt:lpstr>Wood Type</vt:lpstr>
      <vt:lpstr>Name of mask goes here</vt:lpstr>
      <vt:lpstr>Where, when and why?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mask goes here</dc:title>
  <dc:creator>Russel Tarr</dc:creator>
  <cp:lastModifiedBy>Russel Tarr</cp:lastModifiedBy>
  <cp:revision>1</cp:revision>
  <dcterms:created xsi:type="dcterms:W3CDTF">2020-10-22T14:38:23Z</dcterms:created>
  <dcterms:modified xsi:type="dcterms:W3CDTF">2020-10-22T14:42:33Z</dcterms:modified>
</cp:coreProperties>
</file>